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2" d="100"/>
          <a:sy n="82" d="100"/>
        </p:scale>
        <p:origin x="629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109661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3471743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102800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575401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7791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221019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9275269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281097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515765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944135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039220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de-CH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D9DEAC-2EAA-42FD-8DAF-DF3B4E719313}" type="datetimeFigureOut">
              <a:rPr lang="de-CH" smtClean="0"/>
              <a:t>05.04.2024</a:t>
            </a:fld>
            <a:endParaRPr lang="de-CH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3D4C63-1A8A-45BC-8857-66E33F4DED99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970432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rafik 4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4" y="933450"/>
            <a:ext cx="7439025" cy="42672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3685" y="2233249"/>
            <a:ext cx="241839" cy="3417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feil nach rechts 8"/>
          <p:cNvSpPr/>
          <p:nvPr/>
        </p:nvSpPr>
        <p:spPr>
          <a:xfrm>
            <a:off x="4257675" y="3829050"/>
            <a:ext cx="4524375" cy="581025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10" name="Textfeld 9"/>
          <p:cNvSpPr txBox="1"/>
          <p:nvPr/>
        </p:nvSpPr>
        <p:spPr>
          <a:xfrm>
            <a:off x="4324350" y="3924300"/>
            <a:ext cx="40575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Classic-Tour 40km, 1600 Höhenmeter</a:t>
            </a:r>
          </a:p>
        </p:txBody>
      </p:sp>
      <p:sp>
        <p:nvSpPr>
          <p:cNvPr id="12" name="Textfeld 11"/>
          <p:cNvSpPr txBox="1"/>
          <p:nvPr/>
        </p:nvSpPr>
        <p:spPr>
          <a:xfrm rot="16200000">
            <a:off x="1839766" y="1988896"/>
            <a:ext cx="86433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Landscheidi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feld 13"/>
          <p:cNvSpPr txBox="1"/>
          <p:nvPr/>
        </p:nvSpPr>
        <p:spPr>
          <a:xfrm rot="16200000">
            <a:off x="3545484" y="2388948"/>
            <a:ext cx="7104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Hemberg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feld 14"/>
          <p:cNvSpPr txBox="1"/>
          <p:nvPr/>
        </p:nvSpPr>
        <p:spPr>
          <a:xfrm rot="16200000">
            <a:off x="2522211" y="2236546"/>
            <a:ext cx="73770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Chäseren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 rot="16200000">
            <a:off x="2921612" y="3141420"/>
            <a:ext cx="87235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St. </a:t>
            </a:r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Peterzell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feld 16"/>
          <p:cNvSpPr txBox="1"/>
          <p:nvPr/>
        </p:nvSpPr>
        <p:spPr>
          <a:xfrm rot="16200000">
            <a:off x="3944640" y="2798521"/>
            <a:ext cx="7312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Mistelegg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feld 17"/>
          <p:cNvSpPr txBox="1"/>
          <p:nvPr/>
        </p:nvSpPr>
        <p:spPr>
          <a:xfrm rot="16200000">
            <a:off x="4732810" y="2369897"/>
            <a:ext cx="73609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Barenegg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feld 18"/>
          <p:cNvSpPr txBox="1"/>
          <p:nvPr/>
        </p:nvSpPr>
        <p:spPr>
          <a:xfrm rot="16200000">
            <a:off x="6225494" y="2217497"/>
            <a:ext cx="6463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Telleren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feld 19"/>
          <p:cNvSpPr txBox="1"/>
          <p:nvPr/>
        </p:nvSpPr>
        <p:spPr>
          <a:xfrm rot="16200000">
            <a:off x="6872265" y="2293697"/>
            <a:ext cx="83869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Hochhamm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feld 20"/>
          <p:cNvSpPr txBox="1"/>
          <p:nvPr/>
        </p:nvSpPr>
        <p:spPr>
          <a:xfrm rot="18915594">
            <a:off x="6856092" y="1342345"/>
            <a:ext cx="8435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Restaurant </a:t>
            </a:r>
          </a:p>
        </p:txBody>
      </p:sp>
      <p:sp>
        <p:nvSpPr>
          <p:cNvPr id="22" name="Textfeld 21"/>
          <p:cNvSpPr txBox="1"/>
          <p:nvPr/>
        </p:nvSpPr>
        <p:spPr>
          <a:xfrm rot="16200000">
            <a:off x="7929947" y="2446095"/>
            <a:ext cx="5902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Eisigeli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feld 22"/>
          <p:cNvSpPr txBox="1"/>
          <p:nvPr/>
        </p:nvSpPr>
        <p:spPr>
          <a:xfrm rot="16200000">
            <a:off x="7480634" y="1988895"/>
            <a:ext cx="76495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Tüfenberg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feld 23"/>
          <p:cNvSpPr txBox="1"/>
          <p:nvPr/>
        </p:nvSpPr>
        <p:spPr>
          <a:xfrm rot="16200000">
            <a:off x="8399543" y="2046045"/>
            <a:ext cx="48923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Högg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hteck 26"/>
          <p:cNvSpPr/>
          <p:nvPr/>
        </p:nvSpPr>
        <p:spPr>
          <a:xfrm>
            <a:off x="3914775" y="5295900"/>
            <a:ext cx="5086350" cy="180975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28" name="Textfeld 27"/>
          <p:cNvSpPr txBox="1"/>
          <p:nvPr/>
        </p:nvSpPr>
        <p:spPr>
          <a:xfrm>
            <a:off x="5534025" y="5256934"/>
            <a:ext cx="14573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Route Challenge</a:t>
            </a:r>
          </a:p>
        </p:txBody>
      </p:sp>
      <p:sp>
        <p:nvSpPr>
          <p:cNvPr id="31" name="Rechteck 30"/>
          <p:cNvSpPr/>
          <p:nvPr/>
        </p:nvSpPr>
        <p:spPr>
          <a:xfrm>
            <a:off x="1733550" y="5305426"/>
            <a:ext cx="533399" cy="161924"/>
          </a:xfrm>
          <a:prstGeom prst="rect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2" name="Textfeld 31"/>
          <p:cNvSpPr txBox="1"/>
          <p:nvPr/>
        </p:nvSpPr>
        <p:spPr>
          <a:xfrm>
            <a:off x="2228850" y="5267325"/>
            <a:ext cx="13404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mit Route Challenge</a:t>
            </a:r>
          </a:p>
        </p:txBody>
      </p:sp>
      <p:cxnSp>
        <p:nvCxnSpPr>
          <p:cNvPr id="38" name="Gerader Verbinder 37"/>
          <p:cNvCxnSpPr/>
          <p:nvPr/>
        </p:nvCxnSpPr>
        <p:spPr>
          <a:xfrm>
            <a:off x="2286000" y="2514600"/>
            <a:ext cx="1" cy="2743200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r Verbinder 42"/>
          <p:cNvCxnSpPr/>
          <p:nvPr/>
        </p:nvCxnSpPr>
        <p:spPr>
          <a:xfrm flipH="1">
            <a:off x="3905250" y="2714625"/>
            <a:ext cx="1" cy="2600325"/>
          </a:xfrm>
          <a:prstGeom prst="line">
            <a:avLst/>
          </a:prstGeom>
          <a:ln w="952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Textfeld 48"/>
          <p:cNvSpPr txBox="1"/>
          <p:nvPr/>
        </p:nvSpPr>
        <p:spPr>
          <a:xfrm rot="16200000">
            <a:off x="5573300" y="2122247"/>
            <a:ext cx="42672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CH" sz="1000" dirty="0" err="1">
                <a:solidFill>
                  <a:schemeClr val="accent6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Älpli</a:t>
            </a:r>
            <a:endParaRPr lang="de-CH" sz="1000" dirty="0">
              <a:solidFill>
                <a:schemeClr val="accent6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80997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26</Words>
  <Application>Microsoft Office PowerPoint</Application>
  <PresentationFormat>Breitbild</PresentationFormat>
  <Paragraphs>16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Bruno Tobler</dc:creator>
  <cp:lastModifiedBy>Bruno Tobler</cp:lastModifiedBy>
  <cp:revision>41</cp:revision>
  <dcterms:created xsi:type="dcterms:W3CDTF">2024-03-05T19:46:37Z</dcterms:created>
  <dcterms:modified xsi:type="dcterms:W3CDTF">2024-04-05T09:26:34Z</dcterms:modified>
</cp:coreProperties>
</file>