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2" d="100"/>
          <a:sy n="82" d="100"/>
        </p:scale>
        <p:origin x="62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DEAC-2EAA-42FD-8DAF-DF3B4E719313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4C63-1A8A-45BC-8857-66E33F4DED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09661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DEAC-2EAA-42FD-8DAF-DF3B4E719313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4C63-1A8A-45BC-8857-66E33F4DED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47174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DEAC-2EAA-42FD-8DAF-DF3B4E719313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4C63-1A8A-45BC-8857-66E33F4DED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1028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DEAC-2EAA-42FD-8DAF-DF3B4E719313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4C63-1A8A-45BC-8857-66E33F4DED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75401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DEAC-2EAA-42FD-8DAF-DF3B4E719313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4C63-1A8A-45BC-8857-66E33F4DED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07791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DEAC-2EAA-42FD-8DAF-DF3B4E719313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4C63-1A8A-45BC-8857-66E33F4DED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1019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DEAC-2EAA-42FD-8DAF-DF3B4E719313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4C63-1A8A-45BC-8857-66E33F4DED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27526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DEAC-2EAA-42FD-8DAF-DF3B4E719313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4C63-1A8A-45BC-8857-66E33F4DED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28109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DEAC-2EAA-42FD-8DAF-DF3B4E719313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4C63-1A8A-45BC-8857-66E33F4DED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15765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DEAC-2EAA-42FD-8DAF-DF3B4E719313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4C63-1A8A-45BC-8857-66E33F4DED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44135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DEAC-2EAA-42FD-8DAF-DF3B4E719313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4C63-1A8A-45BC-8857-66E33F4DED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3922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9DEAC-2EAA-42FD-8DAF-DF3B4E719313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D4C63-1A8A-45BC-8857-66E33F4DED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0432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687" y="1038225"/>
            <a:ext cx="7077075" cy="382905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810" y="1747474"/>
            <a:ext cx="241839" cy="341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660" y="1337899"/>
            <a:ext cx="241839" cy="341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 rot="16200000">
            <a:off x="1730345" y="1684095"/>
            <a:ext cx="5116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Bergli</a:t>
            </a:r>
            <a:endParaRPr lang="de-CH" sz="10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 rot="16200000">
            <a:off x="1754248" y="2065095"/>
            <a:ext cx="1149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Wiesenwaldbach</a:t>
            </a:r>
          </a:p>
        </p:txBody>
      </p:sp>
      <p:sp>
        <p:nvSpPr>
          <p:cNvPr id="8" name="Textfeld 7"/>
          <p:cNvSpPr txBox="1"/>
          <p:nvPr/>
        </p:nvSpPr>
        <p:spPr>
          <a:xfrm rot="16200000">
            <a:off x="2614717" y="1950795"/>
            <a:ext cx="6479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Wimpfel</a:t>
            </a:r>
            <a:endParaRPr lang="de-CH" sz="10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 rot="16200000">
            <a:off x="2249805" y="1522170"/>
            <a:ext cx="7681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Strickwald</a:t>
            </a:r>
          </a:p>
        </p:txBody>
      </p:sp>
      <p:sp>
        <p:nvSpPr>
          <p:cNvPr id="10" name="Textfeld 9"/>
          <p:cNvSpPr txBox="1"/>
          <p:nvPr/>
        </p:nvSpPr>
        <p:spPr>
          <a:xfrm rot="16200000">
            <a:off x="3081722" y="3027120"/>
            <a:ext cx="5902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Necker</a:t>
            </a:r>
          </a:p>
        </p:txBody>
      </p:sp>
      <p:sp>
        <p:nvSpPr>
          <p:cNvPr id="11" name="Textfeld 10"/>
          <p:cNvSpPr txBox="1"/>
          <p:nvPr/>
        </p:nvSpPr>
        <p:spPr>
          <a:xfrm rot="16200000">
            <a:off x="3440953" y="2065095"/>
            <a:ext cx="8242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Wasserfluh</a:t>
            </a:r>
          </a:p>
        </p:txBody>
      </p:sp>
      <p:sp>
        <p:nvSpPr>
          <p:cNvPr id="12" name="Textfeld 11"/>
          <p:cNvSpPr txBox="1"/>
          <p:nvPr/>
        </p:nvSpPr>
        <p:spPr>
          <a:xfrm rot="16200000">
            <a:off x="3862271" y="1541220"/>
            <a:ext cx="8579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Köbelisberg</a:t>
            </a:r>
            <a:endParaRPr lang="de-CH" sz="10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 rot="16200000">
            <a:off x="4974234" y="2074620"/>
            <a:ext cx="7104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Hemberg</a:t>
            </a:r>
            <a:endParaRPr lang="de-CH" sz="10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 rot="16200000">
            <a:off x="5306715" y="2350845"/>
            <a:ext cx="7312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Mistelegg</a:t>
            </a:r>
            <a:endParaRPr lang="de-CH" sz="10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 rot="16200000">
            <a:off x="6306725" y="1693620"/>
            <a:ext cx="4267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Älpli</a:t>
            </a:r>
            <a:endParaRPr lang="de-CH" sz="10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 rot="16200000">
            <a:off x="6900840" y="2112720"/>
            <a:ext cx="8386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Hochhamm</a:t>
            </a:r>
            <a:endParaRPr lang="de-CH" sz="10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 rot="16200000">
            <a:off x="7539421" y="2055570"/>
            <a:ext cx="5902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Eisigeli</a:t>
            </a:r>
            <a:endParaRPr lang="de-CH" sz="10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Pfeil nach rechts 18"/>
          <p:cNvSpPr/>
          <p:nvPr/>
        </p:nvSpPr>
        <p:spPr>
          <a:xfrm>
            <a:off x="3676650" y="3505200"/>
            <a:ext cx="4524375" cy="63817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" name="Textfeld 17"/>
          <p:cNvSpPr txBox="1"/>
          <p:nvPr/>
        </p:nvSpPr>
        <p:spPr>
          <a:xfrm>
            <a:off x="3667125" y="3638550"/>
            <a:ext cx="4352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Challenge-Tour 66km, 2800 Höhenmeter</a:t>
            </a:r>
          </a:p>
        </p:txBody>
      </p:sp>
      <p:sp>
        <p:nvSpPr>
          <p:cNvPr id="20" name="Textfeld 19"/>
          <p:cNvSpPr txBox="1"/>
          <p:nvPr/>
        </p:nvSpPr>
        <p:spPr>
          <a:xfrm rot="18915594">
            <a:off x="4005407" y="1590513"/>
            <a:ext cx="1608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Restaurant</a:t>
            </a:r>
            <a:br>
              <a:rPr lang="de-CH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(kostenlose Ladestation) </a:t>
            </a:r>
          </a:p>
        </p:txBody>
      </p:sp>
      <p:sp>
        <p:nvSpPr>
          <p:cNvPr id="21" name="Textfeld 20"/>
          <p:cNvSpPr txBox="1"/>
          <p:nvPr/>
        </p:nvSpPr>
        <p:spPr>
          <a:xfrm rot="18915594">
            <a:off x="6981824" y="1190625"/>
            <a:ext cx="8435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Restaurant </a:t>
            </a:r>
          </a:p>
        </p:txBody>
      </p:sp>
      <p:sp>
        <p:nvSpPr>
          <p:cNvPr id="24" name="Rechteck 23"/>
          <p:cNvSpPr/>
          <p:nvPr/>
        </p:nvSpPr>
        <p:spPr>
          <a:xfrm>
            <a:off x="1421822" y="4869874"/>
            <a:ext cx="435553" cy="14980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9" name="Rechteck 28"/>
          <p:cNvSpPr/>
          <p:nvPr/>
        </p:nvSpPr>
        <p:spPr>
          <a:xfrm>
            <a:off x="5334001" y="4886325"/>
            <a:ext cx="2962274" cy="17145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0" name="Textfeld 29"/>
          <p:cNvSpPr txBox="1"/>
          <p:nvPr/>
        </p:nvSpPr>
        <p:spPr>
          <a:xfrm>
            <a:off x="6162675" y="4847359"/>
            <a:ext cx="11801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Route Classic</a:t>
            </a:r>
          </a:p>
        </p:txBody>
      </p:sp>
      <p:cxnSp>
        <p:nvCxnSpPr>
          <p:cNvPr id="33" name="Gerader Verbinder 32"/>
          <p:cNvCxnSpPr>
            <a:endCxn id="24" idx="3"/>
          </p:cNvCxnSpPr>
          <p:nvPr/>
        </p:nvCxnSpPr>
        <p:spPr>
          <a:xfrm flipH="1">
            <a:off x="1857375" y="2286000"/>
            <a:ext cx="9526" cy="2658775"/>
          </a:xfrm>
          <a:prstGeom prst="line">
            <a:avLst/>
          </a:pr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33"/>
          <p:cNvSpPr txBox="1"/>
          <p:nvPr/>
        </p:nvSpPr>
        <p:spPr>
          <a:xfrm rot="16200000">
            <a:off x="1392090" y="1684095"/>
            <a:ext cx="8643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Landscheidi</a:t>
            </a:r>
            <a:endParaRPr lang="de-CH" sz="10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1819275" y="4819650"/>
            <a:ext cx="11801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Route Classic</a:t>
            </a:r>
          </a:p>
        </p:txBody>
      </p:sp>
      <p:cxnSp>
        <p:nvCxnSpPr>
          <p:cNvPr id="39" name="Gerader Verbinder 38"/>
          <p:cNvCxnSpPr/>
          <p:nvPr/>
        </p:nvCxnSpPr>
        <p:spPr>
          <a:xfrm flipH="1">
            <a:off x="5314950" y="2514600"/>
            <a:ext cx="1" cy="2524125"/>
          </a:xfrm>
          <a:prstGeom prst="line">
            <a:avLst/>
          </a:pr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/>
          <p:cNvSpPr txBox="1"/>
          <p:nvPr/>
        </p:nvSpPr>
        <p:spPr>
          <a:xfrm rot="16200000">
            <a:off x="6520769" y="1826972"/>
            <a:ext cx="6463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Telleren</a:t>
            </a:r>
            <a:endParaRPr lang="de-CH" sz="10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 rot="16200000">
            <a:off x="5704360" y="1979372"/>
            <a:ext cx="7360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Barenegg</a:t>
            </a:r>
            <a:endParaRPr lang="de-CH" sz="10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522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Breitbild</PresentationFormat>
  <Paragraphs>20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Bruno Tobler</dc:creator>
  <cp:lastModifiedBy>Bruno Tobler</cp:lastModifiedBy>
  <cp:revision>40</cp:revision>
  <dcterms:created xsi:type="dcterms:W3CDTF">2024-03-05T19:46:37Z</dcterms:created>
  <dcterms:modified xsi:type="dcterms:W3CDTF">2024-04-05T09:13:14Z</dcterms:modified>
</cp:coreProperties>
</file>