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966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717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028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540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779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101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752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810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576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413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92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043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1633537"/>
            <a:ext cx="7067550" cy="387667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085" y="2461849"/>
            <a:ext cx="241839" cy="34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6830866" y="2846146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Landscheidi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 rot="16200000">
            <a:off x="6178521" y="2455621"/>
            <a:ext cx="5116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Bergli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 rot="16200000">
            <a:off x="4849759" y="3208096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Fuchsacker</a:t>
            </a:r>
          </a:p>
        </p:txBody>
      </p:sp>
      <p:sp>
        <p:nvSpPr>
          <p:cNvPr id="17" name="Textfeld 16"/>
          <p:cNvSpPr txBox="1"/>
          <p:nvPr/>
        </p:nvSpPr>
        <p:spPr>
          <a:xfrm rot="16200000">
            <a:off x="3751852" y="3646246"/>
            <a:ext cx="10406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Kantonsgrenze</a:t>
            </a:r>
          </a:p>
        </p:txBody>
      </p:sp>
      <p:sp>
        <p:nvSpPr>
          <p:cNvPr id="18" name="Textfeld 17"/>
          <p:cNvSpPr txBox="1"/>
          <p:nvPr/>
        </p:nvSpPr>
        <p:spPr>
          <a:xfrm rot="16200000">
            <a:off x="2823303" y="3779596"/>
            <a:ext cx="10118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Stäggelenberg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 rot="16200000">
            <a:off x="2439318" y="3531946"/>
            <a:ext cx="8082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Dietenberg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 rot="16200000">
            <a:off x="1553064" y="3522421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Rötschwil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 rot="16200000">
            <a:off x="5512931" y="3065221"/>
            <a:ext cx="9284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Obergampen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feil nach rechts 23"/>
          <p:cNvSpPr/>
          <p:nvPr/>
        </p:nvSpPr>
        <p:spPr>
          <a:xfrm>
            <a:off x="2000251" y="1743076"/>
            <a:ext cx="3186450" cy="55212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Textfeld 24"/>
          <p:cNvSpPr txBox="1"/>
          <p:nvPr/>
        </p:nvSpPr>
        <p:spPr>
          <a:xfrm>
            <a:off x="1962150" y="1847850"/>
            <a:ext cx="3186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Familien-Tour 17km, 600 Höhenmeter</a:t>
            </a:r>
          </a:p>
        </p:txBody>
      </p:sp>
    </p:spTree>
    <p:extLst>
      <p:ext uri="{BB962C8B-B14F-4D97-AF65-F5344CB8AC3E}">
        <p14:creationId xmlns:p14="http://schemas.microsoft.com/office/powerpoint/2010/main" val="2578646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Bruno Tobler</dc:creator>
  <cp:lastModifiedBy>Bruno Tobler</cp:lastModifiedBy>
  <cp:revision>40</cp:revision>
  <dcterms:created xsi:type="dcterms:W3CDTF">2024-03-05T19:46:37Z</dcterms:created>
  <dcterms:modified xsi:type="dcterms:W3CDTF">2024-04-05T09:33:19Z</dcterms:modified>
</cp:coreProperties>
</file>